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2" autoAdjust="0"/>
    <p:restoredTop sz="92857" autoAdjust="0"/>
  </p:normalViewPr>
  <p:slideViewPr>
    <p:cSldViewPr snapToGrid="0">
      <p:cViewPr varScale="1">
        <p:scale>
          <a:sx n="68" d="100"/>
          <a:sy n="68" d="100"/>
        </p:scale>
        <p:origin x="8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164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4702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148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878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7505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6422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3565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084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558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42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595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EB046-01FF-45B1-8A61-B9A465AD335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5A2E8-789D-49E7-AC97-D70DE39DAD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864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8" y="266007"/>
            <a:ext cx="8017296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DAA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b="2356"/>
          <a:stretch/>
        </p:blipFill>
        <p:spPr>
          <a:xfrm>
            <a:off x="2390503" y="1124372"/>
            <a:ext cx="7877098" cy="5522756"/>
          </a:xfrm>
          <a:prstGeom prst="rect">
            <a:avLst/>
          </a:prstGeom>
        </p:spPr>
      </p:pic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52005"/>
              </p:ext>
            </p:extLst>
          </p:nvPr>
        </p:nvGraphicFramePr>
        <p:xfrm>
          <a:off x="307703" y="753532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4178735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46479651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0981431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599522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737075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72274"/>
              </p:ext>
            </p:extLst>
          </p:nvPr>
        </p:nvGraphicFramePr>
        <p:xfrm>
          <a:off x="8114572" y="4842302"/>
          <a:ext cx="404948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4743">
                  <a:extLst>
                    <a:ext uri="{9D8B030D-6E8A-4147-A177-3AD203B41FA5}">
                      <a16:colId xmlns:a16="http://schemas.microsoft.com/office/drawing/2014/main" val="3670584783"/>
                    </a:ext>
                  </a:extLst>
                </a:gridCol>
                <a:gridCol w="2024743">
                  <a:extLst>
                    <a:ext uri="{9D8B030D-6E8A-4147-A177-3AD203B41FA5}">
                      <a16:colId xmlns:a16="http://schemas.microsoft.com/office/drawing/2014/main" val="1240671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</a:t>
                      </a:r>
                      <a:endParaRPr lang="fr-FR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772793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8435703" y="4027193"/>
            <a:ext cx="2526542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VILLA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45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6" y="89976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DAA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847896"/>
              </p:ext>
            </p:extLst>
          </p:nvPr>
        </p:nvGraphicFramePr>
        <p:xfrm>
          <a:off x="176530" y="536641"/>
          <a:ext cx="1182191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5467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  <a:gridCol w="1397726">
                  <a:extLst>
                    <a:ext uri="{9D8B030D-6E8A-4147-A177-3AD203B41FA5}">
                      <a16:colId xmlns:a16="http://schemas.microsoft.com/office/drawing/2014/main" val="3622133519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3664974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897692"/>
            <a:ext cx="3174301" cy="287286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454934" y="903330"/>
            <a:ext cx="2872863" cy="293490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451766" y="895794"/>
            <a:ext cx="2872864" cy="291259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38925" y="3610266"/>
            <a:ext cx="2452550" cy="377734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228750" y="1130589"/>
            <a:ext cx="3011233" cy="25612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4095" y="4234490"/>
            <a:ext cx="3942625" cy="252889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4001" y="4285823"/>
            <a:ext cx="3784441" cy="2383025"/>
          </a:xfrm>
          <a:prstGeom prst="rect">
            <a:avLst/>
          </a:prstGeom>
        </p:spPr>
      </p:pic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260983"/>
              </p:ext>
            </p:extLst>
          </p:nvPr>
        </p:nvGraphicFramePr>
        <p:xfrm>
          <a:off x="176529" y="3863650"/>
          <a:ext cx="1182191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1913">
                  <a:extLst>
                    <a:ext uri="{9D8B030D-6E8A-4147-A177-3AD203B41FA5}">
                      <a16:colId xmlns:a16="http://schemas.microsoft.com/office/drawing/2014/main" val="47808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B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096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001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 Villa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07002"/>
              </p:ext>
            </p:extLst>
          </p:nvPr>
        </p:nvGraphicFramePr>
        <p:xfrm>
          <a:off x="418407" y="818140"/>
          <a:ext cx="114547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0992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  <a:gridCol w="5193733">
                  <a:extLst>
                    <a:ext uri="{9D8B030D-6E8A-4147-A177-3AD203B41FA5}">
                      <a16:colId xmlns:a16="http://schemas.microsoft.com/office/drawing/2014/main" val="4016617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b="28427"/>
          <a:stretch/>
        </p:blipFill>
        <p:spPr>
          <a:xfrm>
            <a:off x="286351" y="1567683"/>
            <a:ext cx="6104762" cy="460803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9076" y="1567683"/>
            <a:ext cx="5270387" cy="460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191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</Words>
  <Application>Microsoft Office PowerPoint</Application>
  <PresentationFormat>Grand écran</PresentationFormat>
  <Paragraphs>16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3</cp:revision>
  <dcterms:created xsi:type="dcterms:W3CDTF">2025-05-15T12:20:42Z</dcterms:created>
  <dcterms:modified xsi:type="dcterms:W3CDTF">2025-05-15T12:37:26Z</dcterms:modified>
</cp:coreProperties>
</file>